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aleway"/>
      <p:regular r:id="rId9"/>
      <p:bold r:id="rId10"/>
      <p:italic r:id="rId11"/>
      <p:boldItalic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font" Target="fonts/Raleway-italic.fntdata"/><Relationship Id="rId10" Type="http://schemas.openxmlformats.org/officeDocument/2006/relationships/font" Target="fonts/Raleway-bold.fntdata"/><Relationship Id="rId13" Type="http://schemas.openxmlformats.org/officeDocument/2006/relationships/font" Target="fonts/Roboto-regular.fntdata"/><Relationship Id="rId12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regular.fntdata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ato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b1b471866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b1b471866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b1b471866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b1b471866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 txBox="1"/>
          <p:nvPr>
            <p:ph idx="1" type="body"/>
          </p:nvPr>
        </p:nvSpPr>
        <p:spPr>
          <a:xfrm>
            <a:off x="349150" y="1714500"/>
            <a:ext cx="6331800" cy="32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FFFFFF"/>
                </a:solidFill>
              </a:rPr>
              <a:t>GenAI Hackathon</a:t>
            </a:r>
            <a:endParaRPr b="1" sz="3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Introducing HealthSphere, an innovative article generating app designed for government hospitals to effortlessly spread healthcare awareness. Empowering educational outreach, HealthSphere equips healthcare professionals with a dynamic tool to create engaging content, fostering informed communities for a healthier tomorrow.</a:t>
            </a:r>
            <a:endParaRPr sz="2300">
              <a:solidFill>
                <a:srgbClr val="FFFFFF"/>
              </a:solidFill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6949875" y="3756300"/>
            <a:ext cx="1847100" cy="11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Team Members: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Ankur Rathore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Srishti Maurya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</a:t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812490" y="20812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1259400" y="1973325"/>
            <a:ext cx="28329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Our app uses the capabilities of Mixtral 8x7b LLM model to deliver a fast and accurate result.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812490" y="29962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7" name="Google Shape;187;p19"/>
          <p:cNvSpPr txBox="1"/>
          <p:nvPr>
            <p:ph idx="1" type="body"/>
          </p:nvPr>
        </p:nvSpPr>
        <p:spPr>
          <a:xfrm>
            <a:off x="1259400" y="2900100"/>
            <a:ext cx="3099000" cy="12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Multi-Language Support: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Support for writing articles in multiple languages, offering users the flexibility to express themselves in their preferred language.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88" name="Google Shape;188;p19"/>
          <p:cNvSpPr/>
          <p:nvPr/>
        </p:nvSpPr>
        <p:spPr>
          <a:xfrm>
            <a:off x="4680609" y="21000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9" name="Google Shape;189;p19"/>
          <p:cNvSpPr txBox="1"/>
          <p:nvPr>
            <p:ph idx="1" type="body"/>
          </p:nvPr>
        </p:nvSpPr>
        <p:spPr>
          <a:xfrm>
            <a:off x="5125899" y="1973325"/>
            <a:ext cx="30990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Dynamic Article Generation: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ability to generate articles</a:t>
            </a: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dynamically based on user-defined topics, word count, and language preferences.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0" name="Google Shape;190;p19"/>
          <p:cNvSpPr/>
          <p:nvPr/>
        </p:nvSpPr>
        <p:spPr>
          <a:xfrm>
            <a:off x="4680609" y="30979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1" name="Google Shape;191;p19"/>
          <p:cNvSpPr txBox="1"/>
          <p:nvPr>
            <p:ph idx="1" type="body"/>
          </p:nvPr>
        </p:nvSpPr>
        <p:spPr>
          <a:xfrm>
            <a:off x="5125899" y="3001750"/>
            <a:ext cx="30990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Word Count Control: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 feature to specify the desired word count, providing users with control over the length of their articles.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2" name="Google Shape;192;p19"/>
          <p:cNvSpPr/>
          <p:nvPr/>
        </p:nvSpPr>
        <p:spPr>
          <a:xfrm>
            <a:off x="812490" y="4161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5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1259400" y="4053550"/>
            <a:ext cx="46398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Structured Writing: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Sectional input for heading, introduction, body, and conclusion, allowing users to organize their thoughts and create well-structured articles.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9450" y="568025"/>
            <a:ext cx="7688700" cy="9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Societal Impact</a:t>
            </a:r>
            <a:endParaRPr/>
          </a:p>
        </p:txBody>
      </p:sp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729450" y="1349725"/>
            <a:ext cx="7688700" cy="3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b="1"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Increased Accessibility to Content Creation: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The app can empower individuals who may not have strong writing skills or face language barriers to     easily generate written content. This inclusivity promotes equal access to content creation tools.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b="1"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Language Preservation and Diversity: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Supporting multiple languages encourages users to express themselves in their native languages, contributing to the preservation and celebration of linguistic diversity.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b="1"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Educational Tool for Language Learning: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           T</a:t>
            </a: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he app can serve as a practical tool for language learners to practice writing in a structured manner,          improving their language proficiency and understanding.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b="1"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Content Generation for Non-Profit Organizations: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Non-profit organizations with limited resources can use the app.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